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</p:sldIdLst>
  <p:sldSz cx="9906000" cy="6858000" type="A4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00080"/>
    <a:srgbClr val="722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/>
    <p:restoredTop sz="94645"/>
  </p:normalViewPr>
  <p:slideViewPr>
    <p:cSldViewPr snapToGrid="0" snapToObjects="1">
      <p:cViewPr varScale="1">
        <p:scale>
          <a:sx n="122" d="100"/>
          <a:sy n="122" d="100"/>
        </p:scale>
        <p:origin x="224" y="21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3009-CD92-2941-9A48-25D24EAE5C68}" type="datetimeFigureOut">
              <a:rPr lang="es-MX" smtClean="0"/>
              <a:t>05/01/21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7D854-435E-C44F-A650-3F5931FDD3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2986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A7D854-435E-C44F-A650-3F5931FDD3F3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7577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776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98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4447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5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183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431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08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8242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92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4112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979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948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6210329" y="209513"/>
            <a:ext cx="248016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722ACD"/>
                </a:solidFill>
                <a:latin typeface="Harrington"/>
                <a:cs typeface="Harrington"/>
              </a:rPr>
              <a:t>Diario de </a:t>
            </a:r>
          </a:p>
          <a:p>
            <a:pPr algn="ctr"/>
            <a:r>
              <a:rPr lang="es-ES" sz="4400" b="1" dirty="0">
                <a:solidFill>
                  <a:srgbClr val="722ACD"/>
                </a:solidFill>
                <a:latin typeface="Harrington"/>
                <a:cs typeface="Harrington"/>
              </a:rPr>
              <a:t>Sueños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196421" y="5748751"/>
            <a:ext cx="2050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b="1" dirty="0">
                <a:solidFill>
                  <a:srgbClr val="722ACD"/>
                </a:solidFill>
              </a:rPr>
              <a:t>www.karinamalpica.com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B1F1C55-A30E-4741-AD5A-A643500C9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953" y="1656063"/>
            <a:ext cx="5060047" cy="506004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CC7B86B-3756-924D-B34B-48C45A70B48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78587" y="3463412"/>
            <a:ext cx="1485916" cy="228533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441748" y="1452997"/>
            <a:ext cx="12234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B050"/>
                </a:solidFill>
                <a:latin typeface="Harrington"/>
                <a:cs typeface="Harrington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953662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351075" y="563221"/>
            <a:ext cx="17022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Enero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446315" y="563220"/>
            <a:ext cx="21546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Febrero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5361DB7-EC7C-5B4F-BFB2-A0001617B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" y="1708232"/>
            <a:ext cx="4524928" cy="452492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4DD3CAD-0720-9C40-BC8E-986D80FE0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399" y="1332661"/>
            <a:ext cx="3914242" cy="521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9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437584" y="532741"/>
            <a:ext cx="17341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Marzo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835999" y="505322"/>
            <a:ext cx="14465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Abril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5C8F7E7-B695-534A-A90E-1CC6FBE42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440" y="1173535"/>
            <a:ext cx="3309640" cy="59877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1539B39-A802-A847-A0EB-26176E554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" y="1615439"/>
            <a:ext cx="2297430" cy="508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2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506134" y="354556"/>
            <a:ext cx="15523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Mayo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734181" y="354556"/>
            <a:ext cx="14694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Junio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4D12749-BF22-AF4A-994E-9D1DCC5F3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481" y="1115074"/>
            <a:ext cx="3912822" cy="553212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698A5C06-6BFA-014A-B5A2-E7F8C9970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81" y="1298867"/>
            <a:ext cx="4136939" cy="534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55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598506" y="420631"/>
            <a:ext cx="13140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Julio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606535" y="420631"/>
            <a:ext cx="19937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Agosto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3E654DD-8DE4-5944-B53C-F918F4BC4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463" y="1398933"/>
            <a:ext cx="4255847" cy="532110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CDD131C-10DC-C44A-AAE8-12253D843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94" y="1398933"/>
            <a:ext cx="3937655" cy="525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72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804385" y="405391"/>
            <a:ext cx="29418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Septiembre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446317" y="405391"/>
            <a:ext cx="21467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Octubre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72435B2-C81F-0E44-A70B-02CF62EC3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37" y="1375851"/>
            <a:ext cx="3471326" cy="532131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46193E9-D5E8-C84D-8DF1-472550234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918" y="1321851"/>
            <a:ext cx="3611539" cy="537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60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845531" y="355950"/>
            <a:ext cx="28392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Noviembre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094923" y="355950"/>
            <a:ext cx="26853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latin typeface="Harrington"/>
                <a:cs typeface="Harrington"/>
              </a:rPr>
              <a:t>Diciembre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A5FB9B-7E9F-D54B-BC40-8408DC32E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3510"/>
            <a:ext cx="4069080" cy="54254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9F4E680-E8EB-6B4F-8278-A71389A9B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882" y="1323510"/>
            <a:ext cx="4519434" cy="542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dondear rectángulo de esquina diagonal 5"/>
          <p:cNvSpPr/>
          <p:nvPr/>
        </p:nvSpPr>
        <p:spPr>
          <a:xfrm>
            <a:off x="265184" y="305813"/>
            <a:ext cx="4381717" cy="3102223"/>
          </a:xfrm>
          <a:prstGeom prst="round2DiagRect">
            <a:avLst>
              <a:gd name="adj1" fmla="val 16667"/>
              <a:gd name="adj2" fmla="val 4721"/>
            </a:avLst>
          </a:prstGeom>
          <a:gradFill>
            <a:gsLst>
              <a:gs pos="0">
                <a:schemeClr val="tx1"/>
              </a:gs>
              <a:gs pos="100000">
                <a:srgbClr val="00B050"/>
              </a:gs>
            </a:gsLst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411447" y="305813"/>
            <a:ext cx="4235454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Harrington"/>
                <a:cs typeface="Harrington"/>
              </a:rPr>
              <a:t>Instrucciones</a:t>
            </a:r>
            <a:endParaRPr lang="es-ES" sz="1400" b="1" dirty="0">
              <a:solidFill>
                <a:schemeClr val="bg1"/>
              </a:solidFill>
            </a:endParaRPr>
          </a:p>
          <a:p>
            <a:pPr algn="ctr"/>
            <a:endParaRPr lang="es-ES" sz="1400" dirty="0">
              <a:solidFill>
                <a:schemeClr val="bg1"/>
              </a:solidFill>
            </a:endParaRP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1. Imprime todas las páginas de este archivo en</a:t>
            </a: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dirty="0">
                <a:solidFill>
                  <a:schemeClr val="bg1"/>
                </a:solidFill>
              </a:rPr>
              <a:t> papel grueso, tipo opalina, del color que prefieras. 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2. Intercala de 5 a 10 páginas en blanco entre cada una.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3. Córtalas todas por la mitad y acomódalas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en el orden correspondiente a los meses.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4. Encuadérnalas o aníllalas.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5. Durante la primera semana del mes</a:t>
            </a:r>
            <a:br>
              <a:rPr lang="es-ES" sz="1400" dirty="0">
                <a:solidFill>
                  <a:schemeClr val="bg1"/>
                </a:solidFill>
              </a:rPr>
            </a:br>
            <a:r>
              <a:rPr lang="es-ES" sz="1400" dirty="0">
                <a:solidFill>
                  <a:schemeClr val="bg1"/>
                </a:solidFill>
              </a:rPr>
              <a:t>colorea el </a:t>
            </a:r>
            <a:r>
              <a:rPr lang="es-ES" sz="1400" dirty="0" err="1">
                <a:solidFill>
                  <a:schemeClr val="bg1"/>
                </a:solidFill>
              </a:rPr>
              <a:t>mandala</a:t>
            </a:r>
            <a:r>
              <a:rPr lang="es-ES" sz="1400" dirty="0">
                <a:solidFill>
                  <a:schemeClr val="bg1"/>
                </a:solidFill>
              </a:rPr>
              <a:t> correspondiente.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</a:rPr>
              <a:t>6. Anota tus sueños en las páginas blancas.</a:t>
            </a:r>
          </a:p>
          <a:p>
            <a:pPr algn="ctr"/>
            <a:endParaRPr lang="es-ES" sz="1400" dirty="0"/>
          </a:p>
        </p:txBody>
      </p:sp>
      <p:pic>
        <p:nvPicPr>
          <p:cNvPr id="3" name="Imagen 2" descr="portada_dream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" y="4012174"/>
            <a:ext cx="1206746" cy="164895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379720" y="305813"/>
            <a:ext cx="4179991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rgbClr val="00B050"/>
                </a:solidFill>
              </a:rPr>
              <a:t>Este 2021 inscríbete a la</a:t>
            </a:r>
          </a:p>
          <a:p>
            <a:pPr algn="ctr"/>
            <a:r>
              <a:rPr lang="es-ES" dirty="0">
                <a:solidFill>
                  <a:srgbClr val="00B050"/>
                </a:solidFill>
              </a:rPr>
              <a:t>Formación de Trabajo con Sueños </a:t>
            </a:r>
          </a:p>
          <a:p>
            <a:pPr algn="ctr"/>
            <a:r>
              <a:rPr lang="es-ES" dirty="0">
                <a:solidFill>
                  <a:srgbClr val="00B050"/>
                </a:solidFill>
              </a:rPr>
              <a:t>(totalmente </a:t>
            </a:r>
            <a:r>
              <a:rPr lang="es-ES">
                <a:solidFill>
                  <a:srgbClr val="00B050"/>
                </a:solidFill>
              </a:rPr>
              <a:t>en línea</a:t>
            </a:r>
            <a:r>
              <a:rPr lang="es-ES" dirty="0">
                <a:solidFill>
                  <a:srgbClr val="00B050"/>
                </a:solidFill>
              </a:rPr>
              <a:t>)</a:t>
            </a:r>
          </a:p>
          <a:p>
            <a:pPr algn="ctr"/>
            <a:endParaRPr lang="es-ES" dirty="0"/>
          </a:p>
          <a:p>
            <a:pPr algn="ctr"/>
            <a:r>
              <a:rPr lang="es-ES" sz="1600" dirty="0"/>
              <a:t>Tendrás la oportunidad de estudiar las clases a tu ritmo por medio de videos, material de lectura y audios.</a:t>
            </a:r>
          </a:p>
          <a:p>
            <a:pPr algn="ctr"/>
            <a:r>
              <a:rPr lang="es-ES" sz="1600" dirty="0"/>
              <a:t>Y podrás asistir a los círculos temáticos de sueños desde la comodidad de tu propio espacio mediante tu teléfono, pc, </a:t>
            </a:r>
            <a:r>
              <a:rPr lang="es-ES" sz="1600" dirty="0" err="1"/>
              <a:t>mac</a:t>
            </a:r>
            <a:r>
              <a:rPr lang="es-ES" sz="1600" dirty="0"/>
              <a:t> o </a:t>
            </a:r>
            <a:r>
              <a:rPr lang="es-ES" sz="1600" dirty="0" err="1"/>
              <a:t>tablet</a:t>
            </a:r>
            <a:r>
              <a:rPr lang="es-ES" sz="1600" dirty="0"/>
              <a:t>. </a:t>
            </a:r>
          </a:p>
          <a:p>
            <a:pPr algn="ctr"/>
            <a:endParaRPr lang="es-ES" sz="1600" dirty="0"/>
          </a:p>
          <a:p>
            <a:pPr algn="ctr"/>
            <a:r>
              <a:rPr lang="es-ES" sz="1600" dirty="0"/>
              <a:t>Solicita informes en:</a:t>
            </a:r>
          </a:p>
          <a:p>
            <a:pPr algn="ctr"/>
            <a:r>
              <a:rPr lang="es-MX" b="1" dirty="0"/>
              <a:t>infomindsurf@gmail.com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899356" y="2962536"/>
            <a:ext cx="4480364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sz="1600" dirty="0"/>
              <a:t>Si quieres trabajar con tus sueños</a:t>
            </a:r>
          </a:p>
          <a:p>
            <a:pPr algn="ctr"/>
            <a:r>
              <a:rPr lang="es-ES" sz="1600" dirty="0"/>
              <a:t>de manera terapéutica o</a:t>
            </a:r>
          </a:p>
          <a:p>
            <a:pPr algn="ctr"/>
            <a:r>
              <a:rPr lang="es-ES" sz="1600" dirty="0"/>
              <a:t>como forma de autoconocimiento,</a:t>
            </a:r>
          </a:p>
          <a:p>
            <a:pPr algn="ctr"/>
            <a:r>
              <a:rPr lang="es-ES" sz="1600" dirty="0"/>
              <a:t>practica los ejercicios que encontrarás </a:t>
            </a:r>
            <a:br>
              <a:rPr lang="es-ES" sz="1600" dirty="0"/>
            </a:br>
            <a:r>
              <a:rPr lang="es-ES" sz="1600" dirty="0"/>
              <a:t>en mi libro “Sueños que guían”</a:t>
            </a:r>
            <a:endParaRPr lang="es-ES" sz="1600" i="1" dirty="0"/>
          </a:p>
          <a:p>
            <a:pPr algn="ctr"/>
            <a:r>
              <a:rPr lang="es-ES" sz="1600" i="1" dirty="0"/>
              <a:t>(Ediciones Obelisco, 2011, Barcelona)</a:t>
            </a:r>
          </a:p>
          <a:p>
            <a:pPr algn="ctr"/>
            <a:r>
              <a:rPr lang="es-ES" sz="1600" i="1" dirty="0"/>
              <a:t>De venta en Amazon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65184" y="5786599"/>
            <a:ext cx="4953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1600" dirty="0"/>
              <a:t>También puedes solicitar una </a:t>
            </a:r>
            <a:br>
              <a:rPr lang="es-ES" sz="1600" dirty="0"/>
            </a:br>
            <a:r>
              <a:rPr lang="es-ES" sz="1600" dirty="0"/>
              <a:t>consulta presencial o a distancia en </a:t>
            </a:r>
          </a:p>
          <a:p>
            <a:pPr algn="ctr"/>
            <a:r>
              <a:rPr lang="es-ES" sz="1600" dirty="0"/>
              <a:t>www.karinamalpica.com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7DA807E-E8D4-AA45-A5DC-6B3ED4D6CE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01" r="14562" b="14947"/>
          <a:stretch/>
        </p:blipFill>
        <p:spPr>
          <a:xfrm>
            <a:off x="5172597" y="3844213"/>
            <a:ext cx="4560059" cy="280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850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235</Words>
  <Application>Microsoft Macintosh PowerPoint</Application>
  <PresentationFormat>A4 (210 x 297 mm)</PresentationFormat>
  <Paragraphs>46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Harrington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Karina Malpica</dc:creator>
  <cp:lastModifiedBy>Microsoft Office User</cp:lastModifiedBy>
  <cp:revision>17</cp:revision>
  <cp:lastPrinted>2016-01-02T04:15:03Z</cp:lastPrinted>
  <dcterms:created xsi:type="dcterms:W3CDTF">2016-01-02T03:27:43Z</dcterms:created>
  <dcterms:modified xsi:type="dcterms:W3CDTF">2021-01-05T21:09:16Z</dcterms:modified>
</cp:coreProperties>
</file>